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Raleway" pitchFamily="2" charset="0"/>
      <p:regular r:id="rId9"/>
    </p:embeddedFont>
    <p:embeddedFont>
      <p:font typeface="Roboto" panose="02000000000000000000" pitchFamily="2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4984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nptel.ac.i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0833" y="719614"/>
            <a:ext cx="10828615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Website &amp; App Interface Design: A Case Study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985" y="1893213"/>
            <a:ext cx="5322689" cy="299394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16711"/>
            <a:ext cx="6543199" cy="408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GitHub Website : </a:t>
            </a:r>
            <a:r>
              <a:rPr lang="en-US" sz="2000" u="sng" dirty="0">
                <a:solidFill>
                  <a:srgbClr val="1B1B27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endParaRPr lang="en-US" sz="20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1975" y="1893213"/>
            <a:ext cx="5322689" cy="29939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842528" y="5116711"/>
            <a:ext cx="6001583" cy="408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Instagram App : </a:t>
            </a:r>
            <a:r>
              <a:rPr lang="en-US" sz="2000" u="sng" dirty="0">
                <a:solidFill>
                  <a:srgbClr val="1B1B27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https://instagram.com/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93790" y="5938123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793790" y="6494383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793790" y="7127200"/>
            <a:ext cx="5020270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By - Ajay Jawade | RollNo - 2202425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3319" y="1640919"/>
            <a:ext cx="4947761" cy="494776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803553"/>
            <a:ext cx="755642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Good Design Aspects of GitHub</a:t>
            </a:r>
            <a:endParaRPr lang="en-US" sz="4200" dirty="0"/>
          </a:p>
        </p:txBody>
      </p:sp>
      <p:sp>
        <p:nvSpPr>
          <p:cNvPr id="5" name="Shape 1"/>
          <p:cNvSpPr/>
          <p:nvPr/>
        </p:nvSpPr>
        <p:spPr>
          <a:xfrm>
            <a:off x="793790" y="2715935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967026" y="2796659"/>
            <a:ext cx="1383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3"/>
          <p:cNvSpPr/>
          <p:nvPr/>
        </p:nvSpPr>
        <p:spPr>
          <a:xfrm>
            <a:off x="1493996" y="2715935"/>
            <a:ext cx="2970371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Visually Appealing UI/UX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1493996" y="3518297"/>
            <a:ext cx="297037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Attractive homepage and well-designed interface.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4679752" y="2715935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4837986" y="2796659"/>
            <a:ext cx="16835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500" dirty="0"/>
          </a:p>
        </p:txBody>
      </p:sp>
      <p:sp>
        <p:nvSpPr>
          <p:cNvPr id="11" name="Text 7"/>
          <p:cNvSpPr/>
          <p:nvPr/>
        </p:nvSpPr>
        <p:spPr>
          <a:xfrm>
            <a:off x="5379958" y="2715935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Intuitive Navigation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5379958" y="3181707"/>
            <a:ext cx="297037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Simple, smooth, and easy to navigate.</a:t>
            </a:r>
            <a:endParaRPr lang="en-US" sz="1650" dirty="0"/>
          </a:p>
        </p:txBody>
      </p:sp>
      <p:sp>
        <p:nvSpPr>
          <p:cNvPr id="13" name="Shape 9"/>
          <p:cNvSpPr/>
          <p:nvPr/>
        </p:nvSpPr>
        <p:spPr>
          <a:xfrm>
            <a:off x="793790" y="4665702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49881" y="4746427"/>
            <a:ext cx="17264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1"/>
          <p:cNvSpPr/>
          <p:nvPr/>
        </p:nvSpPr>
        <p:spPr>
          <a:xfrm>
            <a:off x="1493996" y="4665702"/>
            <a:ext cx="276987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Accessible Dashboard</a:t>
            </a:r>
            <a:endParaRPr lang="en-US" sz="2100" dirty="0"/>
          </a:p>
        </p:txBody>
      </p:sp>
      <p:sp>
        <p:nvSpPr>
          <p:cNvPr id="16" name="Text 12"/>
          <p:cNvSpPr/>
          <p:nvPr/>
        </p:nvSpPr>
        <p:spPr>
          <a:xfrm>
            <a:off x="1493996" y="5131475"/>
            <a:ext cx="297037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Quick access to repositories, chatbot, and updates.</a:t>
            </a:r>
            <a:endParaRPr lang="en-US" sz="1650" dirty="0"/>
          </a:p>
        </p:txBody>
      </p:sp>
      <p:sp>
        <p:nvSpPr>
          <p:cNvPr id="17" name="Shape 13"/>
          <p:cNvSpPr/>
          <p:nvPr/>
        </p:nvSpPr>
        <p:spPr>
          <a:xfrm>
            <a:off x="4679752" y="4665702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4833938" y="4746427"/>
            <a:ext cx="1764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500" dirty="0"/>
          </a:p>
        </p:txBody>
      </p:sp>
      <p:sp>
        <p:nvSpPr>
          <p:cNvPr id="19" name="Text 15"/>
          <p:cNvSpPr/>
          <p:nvPr/>
        </p:nvSpPr>
        <p:spPr>
          <a:xfrm>
            <a:off x="5379958" y="4665702"/>
            <a:ext cx="2970371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Comprehensive Profile Page</a:t>
            </a:r>
            <a:endParaRPr lang="en-US" sz="2100" dirty="0"/>
          </a:p>
        </p:txBody>
      </p:sp>
      <p:sp>
        <p:nvSpPr>
          <p:cNvPr id="20" name="Text 16"/>
          <p:cNvSpPr/>
          <p:nvPr/>
        </p:nvSpPr>
        <p:spPr>
          <a:xfrm>
            <a:off x="5379958" y="5468064"/>
            <a:ext cx="297037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Clear display of user activity and repository access.</a:t>
            </a:r>
            <a:endParaRPr lang="en-US" sz="1650" dirty="0"/>
          </a:p>
        </p:txBody>
      </p:sp>
      <p:sp>
        <p:nvSpPr>
          <p:cNvPr id="21" name="Shape 17"/>
          <p:cNvSpPr/>
          <p:nvPr/>
        </p:nvSpPr>
        <p:spPr>
          <a:xfrm>
            <a:off x="793790" y="6615470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2" name="Text 18"/>
          <p:cNvSpPr/>
          <p:nvPr/>
        </p:nvSpPr>
        <p:spPr>
          <a:xfrm>
            <a:off x="948095" y="6696194"/>
            <a:ext cx="17621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</a:t>
            </a:r>
            <a:endParaRPr lang="en-US" sz="2500" dirty="0"/>
          </a:p>
        </p:txBody>
      </p:sp>
      <p:sp>
        <p:nvSpPr>
          <p:cNvPr id="23" name="Text 19"/>
          <p:cNvSpPr/>
          <p:nvPr/>
        </p:nvSpPr>
        <p:spPr>
          <a:xfrm>
            <a:off x="1493996" y="6615470"/>
            <a:ext cx="278058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Customizable Themes</a:t>
            </a:r>
            <a:endParaRPr lang="en-US" sz="2100" dirty="0"/>
          </a:p>
        </p:txBody>
      </p:sp>
      <p:sp>
        <p:nvSpPr>
          <p:cNvPr id="24" name="Text 20"/>
          <p:cNvSpPr/>
          <p:nvPr/>
        </p:nvSpPr>
        <p:spPr>
          <a:xfrm>
            <a:off x="1493996" y="7081242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Personalize the visual experience with theme options.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4039"/>
            <a:ext cx="7556421" cy="1467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50"/>
              </a:lnSpc>
              <a:buNone/>
            </a:pPr>
            <a:r>
              <a:rPr lang="en-US" sz="46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Bad Design Aspects of GitHub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793790" y="2797612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0473" y="2861310"/>
            <a:ext cx="109180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346478" y="2797612"/>
            <a:ext cx="3061454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Missing Password Confirmation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346478" y="3165396"/>
            <a:ext cx="3140512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absence of password confirmation increases the risk of input errors during account creation.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4657011" y="2797612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81907" y="2861310"/>
            <a:ext cx="132874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5209699" y="2797612"/>
            <a:ext cx="243268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Inconsistent UI Elements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5209698" y="3165396"/>
            <a:ext cx="3826017" cy="1214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registration page has a better design compared to the login page, leading to an inconsistent user experience. Maintaining uniformity across both pages would enhance usability.</a:t>
            </a:r>
          </a:p>
        </p:txBody>
      </p:sp>
      <p:sp>
        <p:nvSpPr>
          <p:cNvPr id="12" name="Shape 9"/>
          <p:cNvSpPr/>
          <p:nvPr/>
        </p:nvSpPr>
        <p:spPr>
          <a:xfrm>
            <a:off x="793790" y="4615458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17019" y="4679156"/>
            <a:ext cx="136208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346478" y="4615458"/>
            <a:ext cx="3003471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Difficult Theme Setting Access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346478" y="4983242"/>
            <a:ext cx="3140512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theme preference setting is not easily accessible; a prominent light/dark mode toggle would enhance usability.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4657011" y="4615458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778693" y="4679156"/>
            <a:ext cx="13930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5209699" y="4615458"/>
            <a:ext cx="268259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dirty="0">
                <a:latin typeface="Raleway" pitchFamily="2" charset="0"/>
              </a:rPr>
              <a:t>No Search Box for Settings</a:t>
            </a:r>
          </a:p>
        </p:txBody>
      </p:sp>
      <p:sp>
        <p:nvSpPr>
          <p:cNvPr id="19" name="Text 16"/>
          <p:cNvSpPr/>
          <p:nvPr/>
        </p:nvSpPr>
        <p:spPr>
          <a:xfrm>
            <a:off x="5209699" y="4983242"/>
            <a:ext cx="314051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/>
              <a:t>There is no dedicated search box to quickly locate specific settings, making it difficult for users to find and modify configurations efficiently.</a:t>
            </a:r>
          </a:p>
        </p:txBody>
      </p:sp>
      <p:sp>
        <p:nvSpPr>
          <p:cNvPr id="20" name="Shape 17"/>
          <p:cNvSpPr/>
          <p:nvPr/>
        </p:nvSpPr>
        <p:spPr>
          <a:xfrm>
            <a:off x="793790" y="6433304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915591" y="6497002"/>
            <a:ext cx="139065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</a:t>
            </a:r>
            <a:endParaRPr lang="en-US" sz="2000" dirty="0"/>
          </a:p>
        </p:txBody>
      </p:sp>
      <p:sp>
        <p:nvSpPr>
          <p:cNvPr id="22" name="Text 19"/>
          <p:cNvSpPr/>
          <p:nvPr/>
        </p:nvSpPr>
        <p:spPr>
          <a:xfrm>
            <a:off x="1346478" y="6433304"/>
            <a:ext cx="3012043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Missing Bottom Navigation Bar</a:t>
            </a:r>
            <a:endParaRPr lang="en-US" sz="1650" dirty="0"/>
          </a:p>
        </p:txBody>
      </p:sp>
      <p:sp>
        <p:nvSpPr>
          <p:cNvPr id="23" name="Text 20"/>
          <p:cNvSpPr/>
          <p:nvPr/>
        </p:nvSpPr>
        <p:spPr>
          <a:xfrm>
            <a:off x="1346478" y="6801088"/>
            <a:ext cx="7003733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lack of a bottom-of-page navigation bar hinders quick access to contact information and other essential links.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1165"/>
            <a:ext cx="7556421" cy="1467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50"/>
              </a:lnSpc>
              <a:buNone/>
            </a:pPr>
            <a:r>
              <a:rPr lang="en-US" sz="46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Good Design Aspects of Instagram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793790" y="2664738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0473" y="2728436"/>
            <a:ext cx="109180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346478" y="2664738"/>
            <a:ext cx="273331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Easy Access and Navigation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346478" y="3032522"/>
            <a:ext cx="314051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main screen offers instant access to core features: home feed, search, Reels, posting, and user profile, all intuitively placed for seamless navigation.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4657011" y="2664738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81907" y="2728436"/>
            <a:ext cx="132874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5209699" y="2664738"/>
            <a:ext cx="249340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Efficient Message Sorting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5209699" y="3032522"/>
            <a:ext cx="3140512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Instagram allows users to efficiently manage their inbox with easy sorting of messages based on priority or sender.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793790" y="4482584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17019" y="4546283"/>
            <a:ext cx="136208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346478" y="4482584"/>
            <a:ext cx="3140512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Intuitive Navigation with Gestures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346478" y="5116116"/>
            <a:ext cx="314051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can quickly navigate to messages with a simple swipe and effortlessly view stories, enhancing the browsing experience.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4657011" y="4482584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778693" y="4546283"/>
            <a:ext cx="13930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5209699" y="4482584"/>
            <a:ext cx="3140512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Readily Accessible Post Settings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5209699" y="5116116"/>
            <a:ext cx="314051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Instagram provides convenient access to common post settings directly on the posting screen, simplifying adjustments and customizations.</a:t>
            </a:r>
            <a:endParaRPr lang="en-US" sz="1300" dirty="0"/>
          </a:p>
        </p:txBody>
      </p:sp>
      <p:sp>
        <p:nvSpPr>
          <p:cNvPr id="20" name="Shape 17"/>
          <p:cNvSpPr/>
          <p:nvPr/>
        </p:nvSpPr>
        <p:spPr>
          <a:xfrm>
            <a:off x="793790" y="6566178"/>
            <a:ext cx="382667" cy="382667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915591" y="6629876"/>
            <a:ext cx="139065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</a:t>
            </a:r>
            <a:endParaRPr lang="en-US" sz="2000" dirty="0"/>
          </a:p>
        </p:txBody>
      </p:sp>
      <p:sp>
        <p:nvSpPr>
          <p:cNvPr id="22" name="Text 19"/>
          <p:cNvSpPr/>
          <p:nvPr/>
        </p:nvSpPr>
        <p:spPr>
          <a:xfrm>
            <a:off x="1346478" y="6566178"/>
            <a:ext cx="366926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User-Friendly Gestures for Interaction</a:t>
            </a:r>
            <a:endParaRPr lang="en-US" sz="1650" dirty="0"/>
          </a:p>
        </p:txBody>
      </p:sp>
      <p:sp>
        <p:nvSpPr>
          <p:cNvPr id="23" name="Text 20"/>
          <p:cNvSpPr/>
          <p:nvPr/>
        </p:nvSpPr>
        <p:spPr>
          <a:xfrm>
            <a:off x="1346478" y="6933962"/>
            <a:ext cx="7003733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Engage with content using intuitive gestures: double-tap to like, swipe through photos in a carousel, and swipe down to effortlessly refresh the feed.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621983"/>
            <a:ext cx="7560707" cy="1658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500"/>
              </a:lnSpc>
              <a:buNone/>
            </a:pPr>
            <a:r>
              <a:rPr lang="en-US" sz="5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Bad Design Aspects of Instagram</a:t>
            </a:r>
            <a:endParaRPr lang="en-US" sz="5200" dirty="0"/>
          </a:p>
        </p:txBody>
      </p:sp>
      <p:sp>
        <p:nvSpPr>
          <p:cNvPr id="4" name="Shape 1"/>
          <p:cNvSpPr/>
          <p:nvPr/>
        </p:nvSpPr>
        <p:spPr>
          <a:xfrm>
            <a:off x="791647" y="2784634"/>
            <a:ext cx="432554" cy="432554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6190" y="2856667"/>
            <a:ext cx="123468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416368" y="2784634"/>
            <a:ext cx="2407087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Disorganized Settings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416368" y="3200281"/>
            <a:ext cx="3059549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Finding specific settings can be difficult and time-consuming.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4668083" y="2784634"/>
            <a:ext cx="432554" cy="432554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09173" y="2856667"/>
            <a:ext cx="150257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5292804" y="2784634"/>
            <a:ext cx="3059549" cy="600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Overloaded with Infrequently Used Features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5292804" y="3500676"/>
            <a:ext cx="3059549" cy="92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interface includes features that are rarely used, adding unnecessary complexity.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791647" y="4832033"/>
            <a:ext cx="432554" cy="432554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0950" y="4904065"/>
            <a:ext cx="153948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1416368" y="4832033"/>
            <a:ext cx="3059549" cy="600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Lacks Accessibility Features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441608" y="5273993"/>
            <a:ext cx="3059549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Limited voice automation hinders usability for users with disabilities.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4668083" y="4832033"/>
            <a:ext cx="432554" cy="432554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05601" y="4904065"/>
            <a:ext cx="157401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5292804" y="4832033"/>
            <a:ext cx="2761417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Unnecessary Ad Button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5292804" y="5247680"/>
            <a:ext cx="3059549" cy="92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prominent "Ad" button on the message page is rarely relevant to users.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791647" y="6579037"/>
            <a:ext cx="432554" cy="432554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929283" y="6651069"/>
            <a:ext cx="157163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</a:t>
            </a:r>
            <a:endParaRPr lang="en-US" sz="2250" dirty="0"/>
          </a:p>
        </p:txBody>
      </p:sp>
      <p:sp>
        <p:nvSpPr>
          <p:cNvPr id="22" name="Text 19"/>
          <p:cNvSpPr/>
          <p:nvPr/>
        </p:nvSpPr>
        <p:spPr>
          <a:xfrm>
            <a:off x="1416368" y="6579037"/>
            <a:ext cx="5079563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Unclear Separation of Following and Favorites</a:t>
            </a:r>
            <a:endParaRPr lang="en-US" sz="1850" dirty="0"/>
          </a:p>
        </p:txBody>
      </p:sp>
      <p:sp>
        <p:nvSpPr>
          <p:cNvPr id="23" name="Text 20"/>
          <p:cNvSpPr/>
          <p:nvPr/>
        </p:nvSpPr>
        <p:spPr>
          <a:xfrm>
            <a:off x="1416368" y="6994684"/>
            <a:ext cx="6935986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distinction between "Following" and "Favorites" is easily missed; a clearer visual separation is needed.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94203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3512582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design review has identified critical areas for interface enhancement on both the website and app.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74751"/>
            <a:ext cx="7556421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Addressing these design flaws while capitalizing on existing strengths will substantially improve user satisfaction and overall engagement.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520</Words>
  <Application>Microsoft Office PowerPoint</Application>
  <PresentationFormat>Custom</PresentationFormat>
  <Paragraphs>77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Raleway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Ajay Jawade</cp:lastModifiedBy>
  <cp:revision>8</cp:revision>
  <dcterms:created xsi:type="dcterms:W3CDTF">2025-03-02T20:05:08Z</dcterms:created>
  <dcterms:modified xsi:type="dcterms:W3CDTF">2025-03-10T04:58:49Z</dcterms:modified>
</cp:coreProperties>
</file>